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CCEFF7-20D3-40C7-8B06-03F26E5843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096CE40-28A6-4C7B-99A4-9DADC67888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600C3A-DA9C-45CA-8546-A2F437444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42480-2479-4F6C-9731-C723B38AA35B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0959A93-A3B1-4FF5-BC03-3997D5BE3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FCE2C5-93E6-46EA-A9EC-039D9433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02CF9-7F90-49C0-86B9-B160F073F8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7439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AE9D62-EF40-4A58-A8CE-4329646B6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433A135-4D2A-4FC7-8C74-D107F3662E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C7ADEF6-3FC7-4D71-B0C3-2947085E8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42480-2479-4F6C-9731-C723B38AA35B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202634-22A7-4CD6-8001-6D8991E02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6333B6-6DE6-4310-9006-D676ABD07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02CF9-7F90-49C0-86B9-B160F073F8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8997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3F631EE-DAE2-477A-BF2A-F804CF9C62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881B335-F139-47B1-93DF-7ECC2299D4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094B8E5-131C-468D-914C-26FC42618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42480-2479-4F6C-9731-C723B38AA35B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6FA339C-1576-46F7-8BF4-44A774995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761910F-4DBA-42F0-94EF-1F44A8F42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02CF9-7F90-49C0-86B9-B160F073F8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001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CA4D6A-A1D3-4EC4-8223-4458B9317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A806448-F789-4BEB-8CB9-20B363591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25F212F-3AFA-4FD5-A972-8B9D2F6F7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42480-2479-4F6C-9731-C723B38AA35B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78EF01-2488-499F-A085-3568E32E5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D667A9C-4357-410B-A440-A8F5B35F3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02CF9-7F90-49C0-86B9-B160F073F8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784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375904-D014-42C0-8471-62DEEBBB4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B3134E5-6D51-4C27-9C08-7AE0A87E6B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1C08ADC-EF35-4E30-9928-C10F6224A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42480-2479-4F6C-9731-C723B38AA35B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186FD5-CF93-4535-967B-E41DE33D6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C24409D-37AB-47C2-819C-5C74A2AE5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02CF9-7F90-49C0-86B9-B160F073F8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178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D90C58-7E93-4EBD-9703-0CCE03413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F61EFB-157D-41D7-9D4A-3467C216F4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9944F6C-5C51-4746-A895-E0783C3598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B21D672-4E12-4F76-A580-7902E3CD6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42480-2479-4F6C-9731-C723B38AA35B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86C0814-636A-4271-937E-8B4633FBB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D5F3C1E-4C78-4622-895D-BCA013E7F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02CF9-7F90-49C0-86B9-B160F073F8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1139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6D5E7B-6F39-4365-BACC-E279BDE98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27E975C-0E85-4DAB-A84B-AF11E7056E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2E86D7C-7C10-4834-B874-D943158DD2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ABC8B85-11F6-44D3-B911-8CFCF4CAB0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5CD432B-ED9F-4F85-945A-9C9178C58A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1FDFA59-2946-4D8F-824A-C377F7C77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42480-2479-4F6C-9731-C723B38AA35B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5E80269-790B-4C3B-8032-31E1BBF33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0C56D75-A272-4234-8487-D2A883CE8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02CF9-7F90-49C0-86B9-B160F073F8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2927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D4E05A-08F4-4DEE-8101-83CAEC450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648F92F-565B-4778-B4A2-48FB0B2E1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42480-2479-4F6C-9731-C723B38AA35B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62FE34E-CDA5-4EBF-9D2E-B92CA5DB3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4F17DE9-B617-490D-84E7-251326CC1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02CF9-7F90-49C0-86B9-B160F073F8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245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E9F8EB3-140A-49AF-AAB4-7571713A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42480-2479-4F6C-9731-C723B38AA35B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330CCDE-A1C3-4BC5-83AC-142180CAA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4463E30-F65A-4617-9D79-052D0B647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02CF9-7F90-49C0-86B9-B160F073F8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6609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E8441C-A027-43FD-8F9F-445B82F05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65163C-467D-4EBF-8C2E-0689FE8A3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C9B61A3-525F-4FE3-8E6E-1BC6D8E9BC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765E213-CBAF-4C7C-8855-99E73F571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42480-2479-4F6C-9731-C723B38AA35B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4AAA091-F5BB-4FBC-9290-D9FBE254C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9A050C-F4EE-4199-8384-0892EC1E1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02CF9-7F90-49C0-86B9-B160F073F8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0143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AD6755-4854-4582-9F83-A1D1F2882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9E99CAB-7860-429A-B879-765C167AB6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03F723F-2001-4FC5-8DD0-0933F8A881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DAD4B18-0152-464C-9CF6-819C2E6E2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42480-2479-4F6C-9731-C723B38AA35B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656E26B-2015-4ED3-B79C-6B57203BD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633DD4E-3D7B-4EE5-8A85-E965C691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02CF9-7F90-49C0-86B9-B160F073F8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636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2E5EB8-0978-4596-9248-604E89FCB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DDD4211-467F-4E58-AA61-0DC7DFE76C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54D8464-293C-4152-90F4-8A29A50EC8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42480-2479-4F6C-9731-C723B38AA35B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644E6E-29B6-49ED-9DAE-5E362E78E1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DB0023-68ED-4961-9DDB-ACB89734C5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02CF9-7F90-49C0-86B9-B160F073F8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454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B97895-D111-466E-92A1-281C92FAE6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8145" y="314697"/>
            <a:ext cx="10966863" cy="421574"/>
          </a:xfrm>
        </p:spPr>
        <p:txBody>
          <a:bodyPr>
            <a:normAutofit fontScale="90000"/>
          </a:bodyPr>
          <a:lstStyle/>
          <a:p>
            <a:r>
              <a:rPr lang="ru-RU" sz="1800" b="1">
                <a:latin typeface="Arial" panose="020B0604020202020204" pitchFamily="34" charset="0"/>
                <a:cs typeface="Arial" panose="020B0604020202020204" pitchFamily="34" charset="0"/>
              </a:rPr>
              <a:t>Организационная структура 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управления образовательным процессом в ООО "</a:t>
            </a:r>
            <a:r>
              <a:rPr lang="ru-RU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КВРП"Новотранс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0C637B43-7443-44A4-93FD-81DFC2FAB856}"/>
              </a:ext>
            </a:extLst>
          </p:cNvPr>
          <p:cNvSpPr/>
          <p:nvPr/>
        </p:nvSpPr>
        <p:spPr>
          <a:xfrm>
            <a:off x="5130139" y="855023"/>
            <a:ext cx="1959429" cy="7006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Генеральный директор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ACF0C5EE-C177-4D25-AF2D-8F37DAFE9E76}"/>
              </a:ext>
            </a:extLst>
          </p:cNvPr>
          <p:cNvSpPr/>
          <p:nvPr/>
        </p:nvSpPr>
        <p:spPr>
          <a:xfrm>
            <a:off x="1122218" y="2161305"/>
            <a:ext cx="1543792" cy="8134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Главный бухгалтер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F5763AA3-E65B-4B03-8FF9-9115B7485112}"/>
              </a:ext>
            </a:extLst>
          </p:cNvPr>
          <p:cNvSpPr/>
          <p:nvPr/>
        </p:nvSpPr>
        <p:spPr>
          <a:xfrm>
            <a:off x="3170711" y="2161309"/>
            <a:ext cx="1597232" cy="8134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Заместитель генерального директора по производству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E6BE1D2E-99CE-4061-8FB9-A73EF272A992}"/>
              </a:ext>
            </a:extLst>
          </p:cNvPr>
          <p:cNvSpPr/>
          <p:nvPr/>
        </p:nvSpPr>
        <p:spPr>
          <a:xfrm>
            <a:off x="5290457" y="2161308"/>
            <a:ext cx="1597231" cy="8134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Главный инженер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FA0D1DA4-72FB-4CF6-887D-FBA2DD3AF464}"/>
              </a:ext>
            </a:extLst>
          </p:cNvPr>
          <p:cNvSpPr/>
          <p:nvPr/>
        </p:nvSpPr>
        <p:spPr>
          <a:xfrm>
            <a:off x="7410203" y="2161308"/>
            <a:ext cx="1597231" cy="8134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Отдел по работе с персоналом и подготовки кадров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2A03E856-83FA-4D31-B823-995E510D1391}"/>
              </a:ext>
            </a:extLst>
          </p:cNvPr>
          <p:cNvSpPr/>
          <p:nvPr/>
        </p:nvSpPr>
        <p:spPr>
          <a:xfrm>
            <a:off x="9512135" y="2161305"/>
            <a:ext cx="1597230" cy="8134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Приемная</a:t>
            </a: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2A6B7ACE-F6C1-463A-9107-E503B9AEC4D1}"/>
              </a:ext>
            </a:extLst>
          </p:cNvPr>
          <p:cNvSpPr/>
          <p:nvPr/>
        </p:nvSpPr>
        <p:spPr>
          <a:xfrm>
            <a:off x="1769425" y="3746665"/>
            <a:ext cx="1704108" cy="9559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Производственные цеха и участки</a:t>
            </a: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37CF7B7C-7149-41F3-AC60-0087E335E204}"/>
              </a:ext>
            </a:extLst>
          </p:cNvPr>
          <p:cNvSpPr/>
          <p:nvPr/>
        </p:nvSpPr>
        <p:spPr>
          <a:xfrm>
            <a:off x="4381995" y="3746666"/>
            <a:ext cx="1704108" cy="9559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Отдел технического обучения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F5B67BD9-887D-45CD-BB85-917B01142163}"/>
              </a:ext>
            </a:extLst>
          </p:cNvPr>
          <p:cNvSpPr/>
          <p:nvPr/>
        </p:nvSpPr>
        <p:spPr>
          <a:xfrm>
            <a:off x="6887688" y="3746666"/>
            <a:ext cx="1704108" cy="9559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Технический отдел</a:t>
            </a: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2335E7E8-B598-41FC-A2C1-654A8C5E45A4}"/>
              </a:ext>
            </a:extLst>
          </p:cNvPr>
          <p:cNvSpPr/>
          <p:nvPr/>
        </p:nvSpPr>
        <p:spPr>
          <a:xfrm>
            <a:off x="9138062" y="3740727"/>
            <a:ext cx="1704108" cy="9559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Отдел охраны труда и окружающей среды</a:t>
            </a:r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id="{3373E1A1-D67C-4294-8745-7EF98411462E}"/>
              </a:ext>
            </a:extLst>
          </p:cNvPr>
          <p:cNvSpPr/>
          <p:nvPr/>
        </p:nvSpPr>
        <p:spPr>
          <a:xfrm>
            <a:off x="1846615" y="5569526"/>
            <a:ext cx="8799614" cy="7006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 б у ч а ю щ и е с я</a:t>
            </a:r>
          </a:p>
        </p:txBody>
      </p: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3FE5F9DF-EB46-43C5-920E-872B8C1DC72C}"/>
              </a:ext>
            </a:extLst>
          </p:cNvPr>
          <p:cNvCxnSpPr/>
          <p:nvPr/>
        </p:nvCxnSpPr>
        <p:spPr>
          <a:xfrm>
            <a:off x="1894114" y="167442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CCFB96DF-968F-4C55-AED3-74713A2D2EA5}"/>
              </a:ext>
            </a:extLst>
          </p:cNvPr>
          <p:cNvCxnSpPr/>
          <p:nvPr/>
        </p:nvCxnSpPr>
        <p:spPr>
          <a:xfrm>
            <a:off x="1846615" y="1793174"/>
            <a:ext cx="84077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>
            <a:extLst>
              <a:ext uri="{FF2B5EF4-FFF2-40B4-BE49-F238E27FC236}">
                <a16:creationId xmlns:a16="http://schemas.microsoft.com/office/drawing/2014/main" id="{D0CD6083-9B6B-4D8D-B26C-CEDBBE16336F}"/>
              </a:ext>
            </a:extLst>
          </p:cNvPr>
          <p:cNvCxnSpPr>
            <a:stCxn id="8" idx="2"/>
          </p:cNvCxnSpPr>
          <p:nvPr/>
        </p:nvCxnSpPr>
        <p:spPr>
          <a:xfrm flipH="1">
            <a:off x="6109853" y="1555668"/>
            <a:ext cx="1" cy="237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>
            <a:extLst>
              <a:ext uri="{FF2B5EF4-FFF2-40B4-BE49-F238E27FC236}">
                <a16:creationId xmlns:a16="http://schemas.microsoft.com/office/drawing/2014/main" id="{860E8A67-42F8-4EE9-9522-E2C64B624BA2}"/>
              </a:ext>
            </a:extLst>
          </p:cNvPr>
          <p:cNvCxnSpPr>
            <a:cxnSpLocks/>
            <a:endCxn id="11" idx="0"/>
          </p:cNvCxnSpPr>
          <p:nvPr/>
        </p:nvCxnSpPr>
        <p:spPr>
          <a:xfrm flipH="1">
            <a:off x="6089073" y="1793172"/>
            <a:ext cx="6927" cy="3681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8204BD75-764D-41B5-A298-1760342C1B66}"/>
              </a:ext>
            </a:extLst>
          </p:cNvPr>
          <p:cNvCxnSpPr>
            <a:stCxn id="8" idx="2"/>
            <a:endCxn id="11" idx="0"/>
          </p:cNvCxnSpPr>
          <p:nvPr/>
        </p:nvCxnSpPr>
        <p:spPr>
          <a:xfrm flipH="1">
            <a:off x="6089073" y="1555668"/>
            <a:ext cx="20781" cy="6056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>
            <a:extLst>
              <a:ext uri="{FF2B5EF4-FFF2-40B4-BE49-F238E27FC236}">
                <a16:creationId xmlns:a16="http://schemas.microsoft.com/office/drawing/2014/main" id="{EDFA2DBF-9719-4665-A152-391994BD531D}"/>
              </a:ext>
            </a:extLst>
          </p:cNvPr>
          <p:cNvCxnSpPr>
            <a:endCxn id="11" idx="0"/>
          </p:cNvCxnSpPr>
          <p:nvPr/>
        </p:nvCxnSpPr>
        <p:spPr>
          <a:xfrm flipH="1">
            <a:off x="6089073" y="1793172"/>
            <a:ext cx="10390" cy="3681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>
            <a:extLst>
              <a:ext uri="{FF2B5EF4-FFF2-40B4-BE49-F238E27FC236}">
                <a16:creationId xmlns:a16="http://schemas.microsoft.com/office/drawing/2014/main" id="{EC6FD9B1-B616-46FC-A9C6-B182D10E9A94}"/>
              </a:ext>
            </a:extLst>
          </p:cNvPr>
          <p:cNvCxnSpPr>
            <a:cxnSpLocks/>
            <a:endCxn id="9" idx="0"/>
          </p:cNvCxnSpPr>
          <p:nvPr/>
        </p:nvCxnSpPr>
        <p:spPr>
          <a:xfrm>
            <a:off x="1888176" y="1793172"/>
            <a:ext cx="5938" cy="3681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>
            <a:extLst>
              <a:ext uri="{FF2B5EF4-FFF2-40B4-BE49-F238E27FC236}">
                <a16:creationId xmlns:a16="http://schemas.microsoft.com/office/drawing/2014/main" id="{D85A5D99-2441-412F-8658-2082DC9E4133}"/>
              </a:ext>
            </a:extLst>
          </p:cNvPr>
          <p:cNvCxnSpPr>
            <a:endCxn id="13" idx="0"/>
          </p:cNvCxnSpPr>
          <p:nvPr/>
        </p:nvCxnSpPr>
        <p:spPr>
          <a:xfrm>
            <a:off x="10254343" y="1793172"/>
            <a:ext cx="56407" cy="3681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>
            <a:extLst>
              <a:ext uri="{FF2B5EF4-FFF2-40B4-BE49-F238E27FC236}">
                <a16:creationId xmlns:a16="http://schemas.microsoft.com/office/drawing/2014/main" id="{B4E45D0A-5263-4A25-A5D1-BA7822D775C2}"/>
              </a:ext>
            </a:extLst>
          </p:cNvPr>
          <p:cNvCxnSpPr>
            <a:endCxn id="12" idx="0"/>
          </p:cNvCxnSpPr>
          <p:nvPr/>
        </p:nvCxnSpPr>
        <p:spPr>
          <a:xfrm>
            <a:off x="8208818" y="1793172"/>
            <a:ext cx="1" cy="3681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>
            <a:extLst>
              <a:ext uri="{FF2B5EF4-FFF2-40B4-BE49-F238E27FC236}">
                <a16:creationId xmlns:a16="http://schemas.microsoft.com/office/drawing/2014/main" id="{6C4B4449-49E0-488F-A689-71B5123F515D}"/>
              </a:ext>
            </a:extLst>
          </p:cNvPr>
          <p:cNvCxnSpPr>
            <a:endCxn id="10" idx="0"/>
          </p:cNvCxnSpPr>
          <p:nvPr/>
        </p:nvCxnSpPr>
        <p:spPr>
          <a:xfrm>
            <a:off x="3969327" y="1793172"/>
            <a:ext cx="0" cy="3681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>
            <a:extLst>
              <a:ext uri="{FF2B5EF4-FFF2-40B4-BE49-F238E27FC236}">
                <a16:creationId xmlns:a16="http://schemas.microsoft.com/office/drawing/2014/main" id="{2BCE4058-794C-4717-9BC6-1F022F06B5AD}"/>
              </a:ext>
            </a:extLst>
          </p:cNvPr>
          <p:cNvCxnSpPr>
            <a:stCxn id="10" idx="2"/>
            <a:endCxn id="14" idx="0"/>
          </p:cNvCxnSpPr>
          <p:nvPr/>
        </p:nvCxnSpPr>
        <p:spPr>
          <a:xfrm flipH="1">
            <a:off x="2621479" y="2974768"/>
            <a:ext cx="1347848" cy="77189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>
            <a:extLst>
              <a:ext uri="{FF2B5EF4-FFF2-40B4-BE49-F238E27FC236}">
                <a16:creationId xmlns:a16="http://schemas.microsoft.com/office/drawing/2014/main" id="{3C312552-4CEB-4F87-B240-DEF4AA61AFAF}"/>
              </a:ext>
            </a:extLst>
          </p:cNvPr>
          <p:cNvCxnSpPr>
            <a:stCxn id="11" idx="2"/>
            <a:endCxn id="15" idx="0"/>
          </p:cNvCxnSpPr>
          <p:nvPr/>
        </p:nvCxnSpPr>
        <p:spPr>
          <a:xfrm flipH="1">
            <a:off x="5234049" y="2974765"/>
            <a:ext cx="855024" cy="77190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>
            <a:extLst>
              <a:ext uri="{FF2B5EF4-FFF2-40B4-BE49-F238E27FC236}">
                <a16:creationId xmlns:a16="http://schemas.microsoft.com/office/drawing/2014/main" id="{64842112-0B23-439D-B0E9-1DEE5F6401C2}"/>
              </a:ext>
            </a:extLst>
          </p:cNvPr>
          <p:cNvCxnSpPr>
            <a:stCxn id="11" idx="2"/>
            <a:endCxn id="16" idx="0"/>
          </p:cNvCxnSpPr>
          <p:nvPr/>
        </p:nvCxnSpPr>
        <p:spPr>
          <a:xfrm>
            <a:off x="6089073" y="2974765"/>
            <a:ext cx="1650669" cy="77190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>
            <a:extLst>
              <a:ext uri="{FF2B5EF4-FFF2-40B4-BE49-F238E27FC236}">
                <a16:creationId xmlns:a16="http://schemas.microsoft.com/office/drawing/2014/main" id="{B2522F1A-E65C-494E-A6BA-7704A0531730}"/>
              </a:ext>
            </a:extLst>
          </p:cNvPr>
          <p:cNvCxnSpPr>
            <a:stCxn id="11" idx="2"/>
            <a:endCxn id="17" idx="0"/>
          </p:cNvCxnSpPr>
          <p:nvPr/>
        </p:nvCxnSpPr>
        <p:spPr>
          <a:xfrm>
            <a:off x="6089073" y="2974765"/>
            <a:ext cx="3901043" cy="76596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>
            <a:extLst>
              <a:ext uri="{FF2B5EF4-FFF2-40B4-BE49-F238E27FC236}">
                <a16:creationId xmlns:a16="http://schemas.microsoft.com/office/drawing/2014/main" id="{43AB71CF-5FA4-4355-B30B-CDBFF3F171C1}"/>
              </a:ext>
            </a:extLst>
          </p:cNvPr>
          <p:cNvCxnSpPr>
            <a:stCxn id="14" idx="3"/>
            <a:endCxn id="15" idx="1"/>
          </p:cNvCxnSpPr>
          <p:nvPr/>
        </p:nvCxnSpPr>
        <p:spPr>
          <a:xfrm>
            <a:off x="3473533" y="4224647"/>
            <a:ext cx="908462" cy="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>
            <a:extLst>
              <a:ext uri="{FF2B5EF4-FFF2-40B4-BE49-F238E27FC236}">
                <a16:creationId xmlns:a16="http://schemas.microsoft.com/office/drawing/2014/main" id="{DE3AB2C7-70E9-4F36-A18D-088C24AFBA58}"/>
              </a:ext>
            </a:extLst>
          </p:cNvPr>
          <p:cNvCxnSpPr>
            <a:stCxn id="15" idx="3"/>
            <a:endCxn id="16" idx="1"/>
          </p:cNvCxnSpPr>
          <p:nvPr/>
        </p:nvCxnSpPr>
        <p:spPr>
          <a:xfrm>
            <a:off x="6086103" y="4224648"/>
            <a:ext cx="80158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>
            <a:extLst>
              <a:ext uri="{FF2B5EF4-FFF2-40B4-BE49-F238E27FC236}">
                <a16:creationId xmlns:a16="http://schemas.microsoft.com/office/drawing/2014/main" id="{4772E3C7-B4BA-4E4E-B184-0C17297D282D}"/>
              </a:ext>
            </a:extLst>
          </p:cNvPr>
          <p:cNvCxnSpPr>
            <a:stCxn id="16" idx="3"/>
            <a:endCxn id="17" idx="1"/>
          </p:cNvCxnSpPr>
          <p:nvPr/>
        </p:nvCxnSpPr>
        <p:spPr>
          <a:xfrm flipV="1">
            <a:off x="8591796" y="4218709"/>
            <a:ext cx="546266" cy="593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 стрелкой 61">
            <a:extLst>
              <a:ext uri="{FF2B5EF4-FFF2-40B4-BE49-F238E27FC236}">
                <a16:creationId xmlns:a16="http://schemas.microsoft.com/office/drawing/2014/main" id="{8278C809-0A21-4F3C-919C-A4F138FC2017}"/>
              </a:ext>
            </a:extLst>
          </p:cNvPr>
          <p:cNvCxnSpPr>
            <a:stCxn id="15" idx="2"/>
            <a:endCxn id="19" idx="0"/>
          </p:cNvCxnSpPr>
          <p:nvPr/>
        </p:nvCxnSpPr>
        <p:spPr>
          <a:xfrm>
            <a:off x="5234049" y="4702630"/>
            <a:ext cx="1012373" cy="86689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>
            <a:extLst>
              <a:ext uri="{FF2B5EF4-FFF2-40B4-BE49-F238E27FC236}">
                <a16:creationId xmlns:a16="http://schemas.microsoft.com/office/drawing/2014/main" id="{34D24F86-32CF-4FE9-90A5-E999B9D63734}"/>
              </a:ext>
            </a:extLst>
          </p:cNvPr>
          <p:cNvCxnSpPr>
            <a:stCxn id="14" idx="2"/>
          </p:cNvCxnSpPr>
          <p:nvPr/>
        </p:nvCxnSpPr>
        <p:spPr>
          <a:xfrm>
            <a:off x="2621479" y="4702629"/>
            <a:ext cx="3488374" cy="81939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>
            <a:extLst>
              <a:ext uri="{FF2B5EF4-FFF2-40B4-BE49-F238E27FC236}">
                <a16:creationId xmlns:a16="http://schemas.microsoft.com/office/drawing/2014/main" id="{11DDF6A0-5C7E-4A3A-89F1-EFF1C27596A8}"/>
              </a:ext>
            </a:extLst>
          </p:cNvPr>
          <p:cNvCxnSpPr>
            <a:stCxn id="17" idx="2"/>
          </p:cNvCxnSpPr>
          <p:nvPr/>
        </p:nvCxnSpPr>
        <p:spPr>
          <a:xfrm flipH="1">
            <a:off x="6246422" y="4696691"/>
            <a:ext cx="3743694" cy="82533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88140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58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Организационная структура управления образовательным процессом в ООО "КВРП"Новотранс"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и органы управления образовательным процессом в ООО "КВРП"Новотранс"</dc:title>
  <dc:creator>Администратор</dc:creator>
  <cp:lastModifiedBy>Администратор</cp:lastModifiedBy>
  <cp:revision>9</cp:revision>
  <dcterms:created xsi:type="dcterms:W3CDTF">2026-01-23T04:17:58Z</dcterms:created>
  <dcterms:modified xsi:type="dcterms:W3CDTF">2026-01-23T05:51:43Z</dcterms:modified>
</cp:coreProperties>
</file>